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Тема. Юность и надежды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Задание для самостоятельной работы</a:t>
            </a:r>
            <a:endParaRPr lang="ru-RU" dirty="0"/>
          </a:p>
        </p:txBody>
      </p:sp>
      <p:pic>
        <p:nvPicPr>
          <p:cNvPr id="9218" name="Picture 2" descr="C:\Users\Любовь\Desktop\99157816_large_iranonair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4825"/>
            <a:ext cx="4038600" cy="3534386"/>
          </a:xfrm>
          <a:prstGeom prst="rect">
            <a:avLst/>
          </a:prstGeom>
          <a:noFill/>
        </p:spPr>
      </p:pic>
      <p:pic>
        <p:nvPicPr>
          <p:cNvPr id="9219" name="Picture 3" descr="C:\Users\Любовь\Desktop\0a322e34674b8478dcbca46248fe43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44824"/>
            <a:ext cx="4038600" cy="3534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Задание для самостоятельной работы</a:t>
            </a:r>
            <a:endParaRPr lang="ru-RU" dirty="0"/>
          </a:p>
        </p:txBody>
      </p:sp>
      <p:pic>
        <p:nvPicPr>
          <p:cNvPr id="10242" name="Picture 2" descr="C:\Users\Любовь\Desktop\onfd33c3e05d0d67c536a2374493e863e40_8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3884240" cy="3452060"/>
          </a:xfrm>
          <a:prstGeom prst="rect">
            <a:avLst/>
          </a:prstGeom>
          <a:noFill/>
        </p:spPr>
      </p:pic>
      <p:pic>
        <p:nvPicPr>
          <p:cNvPr id="10243" name="Picture 3" descr="C:\Users\Любовь\Desktop\88LsZ6JLW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44824"/>
            <a:ext cx="4176464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Задание для самостоятельной работы</a:t>
            </a:r>
            <a:endParaRPr lang="ru-RU" dirty="0"/>
          </a:p>
        </p:txBody>
      </p:sp>
      <p:pic>
        <p:nvPicPr>
          <p:cNvPr id="11266" name="Picture 2" descr="C:\Users\Любовь\Desktop\Belova Veronika 13 le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3124" y="1600200"/>
            <a:ext cx="3268751" cy="4525963"/>
          </a:xfrm>
          <a:prstGeom prst="rect">
            <a:avLst/>
          </a:prstGeom>
          <a:noFill/>
        </p:spPr>
      </p:pic>
      <p:pic>
        <p:nvPicPr>
          <p:cNvPr id="11267" name="Picture 3" descr="C:\Users\Любовь\Desktop\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628800"/>
            <a:ext cx="4038600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Рефлексия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</a:rPr>
              <a:t>Название какой всемирной темы изобразительного искус­ства вы сегодня узнали?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Какие чувства у вас вызвали репродукции картин, которые вы изучали?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Чем для вас интересна тема молодости, красоты, юности?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Какие образы лучше всего могут передать эту тему?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Назовите вид работы, которым вы занимались сегодня на уроке.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Какие принадлежности вам понадобились?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Каких юных персонажей вы выбрали для своих рисунков?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Подходит ли для отражения этой темы показ праздника, например дня рождения?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Чем заняты юные герои ваших рисунков?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Любовь\Desktop\фоны\2487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642938"/>
            <a:ext cx="5715000" cy="5572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Тема. Юность и надежды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>
                <a:solidFill>
                  <a:srgbClr val="7030A0"/>
                </a:solidFill>
              </a:rPr>
              <a:t>Цели:</a:t>
            </a:r>
            <a:r>
              <a:rPr lang="ru-RU" dirty="0" smtClean="0">
                <a:solidFill>
                  <a:srgbClr val="7030A0"/>
                </a:solidFill>
              </a:rPr>
              <a:t> рассмотреть репродукции картин художников по теме урока; обсудить главные образы картин на темы молодости, красоты и счастья; закрепить понятия о жанрах изобразительного искусства; познакомить с терминами «молодость», «радость жизни», «счастье».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Вид деятельности: рисование.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Планируемые результаты:</a:t>
            </a:r>
            <a:r>
              <a:rPr lang="ru-RU" dirty="0" smtClean="0">
                <a:solidFill>
                  <a:srgbClr val="7030A0"/>
                </a:solidFill>
              </a:rPr>
              <a:t> школьники повторят специфику жанров изобразительного искусства; научатся наблюдать и рассуждать о сюжетах и деталях картин на заданную тему.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i="1" dirty="0" smtClean="0">
                <a:solidFill>
                  <a:srgbClr val="7030A0"/>
                </a:solidFill>
              </a:rPr>
              <a:t>Оборудование:</a:t>
            </a:r>
            <a:r>
              <a:rPr lang="ru-RU" dirty="0" smtClean="0">
                <a:solidFill>
                  <a:srgbClr val="7030A0"/>
                </a:solidFill>
              </a:rPr>
              <a:t> принадлежности для рисования.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Ключевые слова и понятия:</a:t>
            </a:r>
            <a:r>
              <a:rPr lang="ru-RU" dirty="0" smtClean="0">
                <a:solidFill>
                  <a:srgbClr val="7030A0"/>
                </a:solidFill>
              </a:rPr>
              <a:t> красота, молодость, счастье.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Беседа по теме урока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Сегодня вы продолжите знакомство с вечными и великими темами изобразительного искусства и сами нарисуете картину.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Сначала я прошу вас рассмотреть картины, после чего вы попробуете сами назвать тему, которая была главной при их создании.</a:t>
            </a:r>
          </a:p>
          <a:p>
            <a:endParaRPr lang="ru-RU" dirty="0"/>
          </a:p>
        </p:txBody>
      </p:sp>
      <p:pic>
        <p:nvPicPr>
          <p:cNvPr id="1026" name="Picture 2" descr="C:\Users\Любовь\Desktop\262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00808"/>
            <a:ext cx="4038600" cy="391620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60033" y="5733256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О. Кипренский «Неаполитанские мальчики-рыбаки»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Беседа по теме урока</a:t>
            </a:r>
            <a:endParaRPr lang="ru-RU" dirty="0"/>
          </a:p>
        </p:txBody>
      </p:sp>
      <p:pic>
        <p:nvPicPr>
          <p:cNvPr id="2050" name="Picture 2" descr="C:\Users\Любовь\Desktop\66541216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8840"/>
            <a:ext cx="4038600" cy="353537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6021288"/>
            <a:ext cx="3382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З. Серебрякова «За завтраком»;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Любовь\Desktop\thumb2-mirovou-wedevr-renyar-per-ogyust-dve-sestry-na-terrase-two-sister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88840"/>
            <a:ext cx="4038600" cy="352839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148064" y="5949280"/>
            <a:ext cx="3857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О. Ренуар «Две сестры (На террасе)»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Беседа по теме урока</a:t>
            </a:r>
            <a:endParaRPr lang="ru-RU" dirty="0"/>
          </a:p>
        </p:txBody>
      </p:sp>
      <p:pic>
        <p:nvPicPr>
          <p:cNvPr id="3074" name="Picture 2" descr="C:\Users\Любовь\Desktop\fo_0215_1.2x1_en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3740224" cy="3773115"/>
          </a:xfrm>
          <a:prstGeom prst="rect">
            <a:avLst/>
          </a:prstGeom>
          <a:noFill/>
        </p:spPr>
      </p:pic>
      <p:pic>
        <p:nvPicPr>
          <p:cNvPr id="3075" name="Picture 3" descr="C:\Users\Любовь\Desktop\80667971_IMG_83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170" y="1600201"/>
            <a:ext cx="3688660" cy="42050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5877273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О.Ренуар. Две читающие девочки в саду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040" y="5949280"/>
            <a:ext cx="381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Б. </a:t>
            </a:r>
            <a:r>
              <a:rPr lang="ru-RU" dirty="0" err="1" smtClean="0">
                <a:solidFill>
                  <a:srgbClr val="002060"/>
                </a:solidFill>
              </a:rPr>
              <a:t>Мурильо</a:t>
            </a:r>
            <a:r>
              <a:rPr lang="ru-RU" dirty="0" smtClean="0">
                <a:solidFill>
                  <a:srgbClr val="002060"/>
                </a:solidFill>
              </a:rPr>
              <a:t> «Мальчик с собакой»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Беседа по теме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258816" cy="489654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Есть ли во всех этих картинах что-то общее, что их может объединить между собой?</a:t>
            </a:r>
          </a:p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Кто изображен на всех этих картинах? </a:t>
            </a:r>
          </a:p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Какое настроение, какие чувства у вас остаются после знакомства с этими картинами? </a:t>
            </a:r>
          </a:p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Почему эти картины с изображениями молодых людей оставляют после себя впечатление счастья, красоты, радости?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Верно, их жизнь только начинается, можно сказать, что они стоят только на пороге своей жизни и у них будет еще немало светлых, хороших минут.</a:t>
            </a:r>
          </a:p>
          <a:p>
            <a:endParaRPr lang="ru-RU" dirty="0"/>
          </a:p>
        </p:txBody>
      </p:sp>
      <p:pic>
        <p:nvPicPr>
          <p:cNvPr id="4098" name="Picture 2" descr="C:\Users\Любовь\Desktop\img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5245" t="3632" r="34133" b="3744"/>
          <a:stretch>
            <a:fillRect/>
          </a:stretch>
        </p:blipFill>
        <p:spPr bwMode="auto">
          <a:xfrm>
            <a:off x="4860032" y="1556792"/>
            <a:ext cx="3672408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4038600" cy="4641379"/>
          </a:xfrm>
        </p:spPr>
        <p:txBody>
          <a:bodyPr>
            <a:normAutofit fontScale="85000" lnSpcReduction="20000"/>
          </a:bodyPr>
          <a:lstStyle/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Картина художницы Зои Серебряковой изображает ее дочерей. У художницы было четверо детей, поэтому она охотно их рисовала их в разные моменты жизни — как во время сна, так и за разными занятиями. Эти картины полны спокойствия, искреннего любования детской жизнью.</a:t>
            </a:r>
          </a:p>
          <a:p>
            <a:endParaRPr lang="ru-RU" dirty="0"/>
          </a:p>
        </p:txBody>
      </p:sp>
      <p:pic>
        <p:nvPicPr>
          <p:cNvPr id="5122" name="Picture 2" descr="C:\Users\Любовь\Desktop\KMO_084967_00001_1_t2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3523" y="1600200"/>
            <a:ext cx="336795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Работа с учебником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Вторая картина — портрет сына художника Василия Андреевича </a:t>
            </a:r>
            <a:r>
              <a:rPr lang="ru-RU" dirty="0" err="1" smtClean="0">
                <a:solidFill>
                  <a:srgbClr val="002060"/>
                </a:solidFill>
              </a:rPr>
              <a:t>Тропинина</a:t>
            </a:r>
            <a:r>
              <a:rPr lang="ru-RU" dirty="0" smtClean="0">
                <a:solidFill>
                  <a:srgbClr val="002060"/>
                </a:solidFill>
              </a:rPr>
              <a:t>, который хранится в Государственной 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Третьяковской</a:t>
            </a:r>
            <a:r>
              <a:rPr lang="ru-RU" dirty="0" smtClean="0">
                <a:solidFill>
                  <a:srgbClr val="002060"/>
                </a:solidFill>
              </a:rPr>
              <a:t> галерее в Москве.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Любовь\Desktop\0010-010-Portret-syna-khudozhnik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21292" r="23435"/>
          <a:stretch>
            <a:fillRect/>
          </a:stretch>
        </p:blipFill>
        <p:spPr bwMode="auto">
          <a:xfrm>
            <a:off x="5148064" y="1772816"/>
            <a:ext cx="3312368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Задание для самостоятельной работы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32859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i="1" dirty="0" smtClean="0">
                <a:solidFill>
                  <a:srgbClr val="002060"/>
                </a:solidFill>
              </a:rPr>
              <a:t>С чего обычно художники начинают работу над картинами? (С выбора образов, с их расположения, с создания композиции.)</a:t>
            </a:r>
          </a:p>
          <a:p>
            <a:pPr lvl="0">
              <a:buNone/>
            </a:pPr>
            <a:r>
              <a:rPr lang="ru-RU" i="1" dirty="0" smtClean="0">
                <a:solidFill>
                  <a:srgbClr val="002060"/>
                </a:solidFill>
              </a:rPr>
              <a:t/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Придумайте, кого вы хотите нарисовать, найдите нужный масштаб рисунка.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Какими будут ваши образы — крупными или мелкими?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Сколько персонажей будет изображено на рисунке?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Как вы разместите их?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Как вы изобразите своих героев — неподвижными или в движении, выполняющими какую-то работу, играющими в какую-то игру?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Какие еще детали будут присутствовать в вашем рисунке?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Любовь\Desktop\0_6853f_a4a2ba63_X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412776"/>
            <a:ext cx="4038600" cy="4398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445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Тема. Юность и надежды </vt:lpstr>
      <vt:lpstr>Тема. Юность и надежды </vt:lpstr>
      <vt:lpstr>Беседа по теме урока </vt:lpstr>
      <vt:lpstr>Беседа по теме урока</vt:lpstr>
      <vt:lpstr>Беседа по теме урока</vt:lpstr>
      <vt:lpstr>Беседа по теме урока</vt:lpstr>
      <vt:lpstr>Презентация PowerPoint</vt:lpstr>
      <vt:lpstr>Работа с учебником</vt:lpstr>
      <vt:lpstr>Задание для самостоятельной работы </vt:lpstr>
      <vt:lpstr>Задание для самостоятельной работы</vt:lpstr>
      <vt:lpstr>Задание для самостоятельной работы</vt:lpstr>
      <vt:lpstr>Задание для самостоятельной работы</vt:lpstr>
      <vt:lpstr>Рефлексия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ИЗОБРАЗИТЕЛЬНОЕ ИСКУССТВО  Тема. Юность и надежды 4 класс Урок 32</dc:title>
  <dc:creator>Любовь</dc:creator>
  <cp:lastModifiedBy>Лилия</cp:lastModifiedBy>
  <cp:revision>11</cp:revision>
  <dcterms:created xsi:type="dcterms:W3CDTF">2015-07-04T15:30:55Z</dcterms:created>
  <dcterms:modified xsi:type="dcterms:W3CDTF">2020-05-21T20:01:15Z</dcterms:modified>
</cp:coreProperties>
</file>